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2192000" cy="7620000"/>
  <p:notesSz cx="6858000" cy="9144000"/>
  <p:embeddedFontLs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4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9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jpe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85060"/>
            <a:ext cx="12192000" cy="2754620"/>
          </a:xfrm>
          <a:custGeom>
            <a:avLst/>
            <a:gdLst/>
            <a:ahLst/>
            <a:cxnLst/>
            <a:rect r="r" b="b" t="t" l="l"/>
            <a:pathLst>
              <a:path h="2754620" w="12192000">
                <a:moveTo>
                  <a:pt x="0" y="0"/>
                </a:moveTo>
                <a:lnTo>
                  <a:pt x="12192000" y="0"/>
                </a:lnTo>
                <a:lnTo>
                  <a:pt x="12192000" y="2754621"/>
                </a:lnTo>
                <a:lnTo>
                  <a:pt x="0" y="2754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0" t="-78831" r="-1270" b="-755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3272" y="1112168"/>
            <a:ext cx="10000956" cy="4427512"/>
          </a:xfrm>
          <a:custGeom>
            <a:avLst/>
            <a:gdLst/>
            <a:ahLst/>
            <a:cxnLst/>
            <a:rect r="r" b="b" t="t" l="l"/>
            <a:pathLst>
              <a:path h="4427512" w="10000956">
                <a:moveTo>
                  <a:pt x="0" y="0"/>
                </a:moveTo>
                <a:lnTo>
                  <a:pt x="10000956" y="0"/>
                </a:lnTo>
                <a:lnTo>
                  <a:pt x="10000956" y="4427513"/>
                </a:lnTo>
                <a:lnTo>
                  <a:pt x="0" y="4427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456" t="-11261" r="-1548" b="-4698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785060"/>
            <a:ext cx="12192000" cy="2754620"/>
          </a:xfrm>
          <a:custGeom>
            <a:avLst/>
            <a:gdLst/>
            <a:ahLst/>
            <a:cxnLst/>
            <a:rect r="r" b="b" t="t" l="l"/>
            <a:pathLst>
              <a:path h="2754620" w="12192000">
                <a:moveTo>
                  <a:pt x="0" y="0"/>
                </a:moveTo>
                <a:lnTo>
                  <a:pt x="12192000" y="0"/>
                </a:lnTo>
                <a:lnTo>
                  <a:pt x="12192000" y="2754621"/>
                </a:lnTo>
                <a:lnTo>
                  <a:pt x="0" y="2754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</a:blip>
            <a:stretch>
              <a:fillRect l="0" t="-110372" r="0" b="-84788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00625" y="5320606"/>
            <a:ext cx="2190750" cy="571500"/>
            <a:chOff x="0" y="0"/>
            <a:chExt cx="782824" cy="2042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2824" cy="204215"/>
            </a:xfrm>
            <a:custGeom>
              <a:avLst/>
              <a:gdLst/>
              <a:ahLst/>
              <a:cxnLst/>
              <a:rect r="r" b="b" t="t" l="l"/>
              <a:pathLst>
                <a:path h="204215" w="782824">
                  <a:moveTo>
                    <a:pt x="102108" y="0"/>
                  </a:moveTo>
                  <a:lnTo>
                    <a:pt x="680717" y="0"/>
                  </a:lnTo>
                  <a:cubicBezTo>
                    <a:pt x="707797" y="0"/>
                    <a:pt x="733769" y="10758"/>
                    <a:pt x="752918" y="29907"/>
                  </a:cubicBezTo>
                  <a:cubicBezTo>
                    <a:pt x="772067" y="49055"/>
                    <a:pt x="782824" y="75027"/>
                    <a:pt x="782824" y="102108"/>
                  </a:cubicBezTo>
                  <a:lnTo>
                    <a:pt x="782824" y="102108"/>
                  </a:lnTo>
                  <a:cubicBezTo>
                    <a:pt x="782824" y="129188"/>
                    <a:pt x="772067" y="155160"/>
                    <a:pt x="752918" y="174308"/>
                  </a:cubicBezTo>
                  <a:cubicBezTo>
                    <a:pt x="733769" y="193457"/>
                    <a:pt x="707797" y="204215"/>
                    <a:pt x="680717" y="204215"/>
                  </a:cubicBezTo>
                  <a:lnTo>
                    <a:pt x="102108" y="204215"/>
                  </a:lnTo>
                  <a:cubicBezTo>
                    <a:pt x="75027" y="204215"/>
                    <a:pt x="49055" y="193457"/>
                    <a:pt x="29907" y="174308"/>
                  </a:cubicBezTo>
                  <a:cubicBezTo>
                    <a:pt x="10758" y="155160"/>
                    <a:pt x="0" y="129188"/>
                    <a:pt x="0" y="102108"/>
                  </a:cubicBezTo>
                  <a:lnTo>
                    <a:pt x="0" y="102108"/>
                  </a:lnTo>
                  <a:cubicBezTo>
                    <a:pt x="0" y="75027"/>
                    <a:pt x="10758" y="49055"/>
                    <a:pt x="29907" y="29907"/>
                  </a:cubicBezTo>
                  <a:cubicBezTo>
                    <a:pt x="49055" y="10758"/>
                    <a:pt x="75027" y="0"/>
                    <a:pt x="1021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82824" cy="232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0" y="5368231"/>
            <a:ext cx="476250" cy="4762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07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821889" y="5539681"/>
            <a:ext cx="167473" cy="133350"/>
          </a:xfrm>
          <a:custGeom>
            <a:avLst/>
            <a:gdLst/>
            <a:ahLst/>
            <a:cxnLst/>
            <a:rect r="r" b="b" t="t" l="l"/>
            <a:pathLst>
              <a:path h="133350" w="167473">
                <a:moveTo>
                  <a:pt x="0" y="0"/>
                </a:moveTo>
                <a:lnTo>
                  <a:pt x="167472" y="0"/>
                </a:lnTo>
                <a:lnTo>
                  <a:pt x="167472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6250" y="457200"/>
            <a:ext cx="247650" cy="247650"/>
          </a:xfrm>
          <a:custGeom>
            <a:avLst/>
            <a:gdLst/>
            <a:ahLst/>
            <a:cxnLst/>
            <a:rect r="r" b="b" t="t" l="l"/>
            <a:pathLst>
              <a:path h="247650" w="247650">
                <a:moveTo>
                  <a:pt x="0" y="0"/>
                </a:moveTo>
                <a:lnTo>
                  <a:pt x="247650" y="0"/>
                </a:lnTo>
                <a:lnTo>
                  <a:pt x="247650" y="247650"/>
                </a:lnTo>
                <a:lnTo>
                  <a:pt x="0" y="247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0" y="342900"/>
            <a:ext cx="1428750" cy="476250"/>
            <a:chOff x="0" y="0"/>
            <a:chExt cx="510538" cy="1701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10538" cy="170179"/>
            </a:xfrm>
            <a:custGeom>
              <a:avLst/>
              <a:gdLst/>
              <a:ahLst/>
              <a:cxnLst/>
              <a:rect r="r" b="b" t="t" l="l"/>
              <a:pathLst>
                <a:path h="170179" w="510538">
                  <a:moveTo>
                    <a:pt x="85090" y="0"/>
                  </a:moveTo>
                  <a:lnTo>
                    <a:pt x="425448" y="0"/>
                  </a:lnTo>
                  <a:cubicBezTo>
                    <a:pt x="472442" y="0"/>
                    <a:pt x="510538" y="38096"/>
                    <a:pt x="510538" y="85090"/>
                  </a:cubicBezTo>
                  <a:lnTo>
                    <a:pt x="510538" y="85090"/>
                  </a:lnTo>
                  <a:cubicBezTo>
                    <a:pt x="510538" y="107657"/>
                    <a:pt x="501573" y="129300"/>
                    <a:pt x="485615" y="145257"/>
                  </a:cubicBezTo>
                  <a:cubicBezTo>
                    <a:pt x="469658" y="161214"/>
                    <a:pt x="448015" y="170179"/>
                    <a:pt x="425448" y="170179"/>
                  </a:cubicBezTo>
                  <a:lnTo>
                    <a:pt x="85090" y="170179"/>
                  </a:lnTo>
                  <a:cubicBezTo>
                    <a:pt x="38096" y="170179"/>
                    <a:pt x="0" y="132083"/>
                    <a:pt x="0" y="85090"/>
                  </a:cubicBezTo>
                  <a:lnTo>
                    <a:pt x="0" y="85090"/>
                  </a:lnTo>
                  <a:cubicBezTo>
                    <a:pt x="0" y="38096"/>
                    <a:pt x="38096" y="0"/>
                    <a:pt x="850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10538" cy="198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281487" y="514350"/>
            <a:ext cx="167473" cy="133350"/>
          </a:xfrm>
          <a:custGeom>
            <a:avLst/>
            <a:gdLst/>
            <a:ahLst/>
            <a:cxnLst/>
            <a:rect r="r" b="b" t="t" l="l"/>
            <a:pathLst>
              <a:path h="133350" w="167473">
                <a:moveTo>
                  <a:pt x="0" y="0"/>
                </a:moveTo>
                <a:lnTo>
                  <a:pt x="167472" y="0"/>
                </a:lnTo>
                <a:lnTo>
                  <a:pt x="167472" y="133350"/>
                </a:lnTo>
                <a:lnTo>
                  <a:pt x="0" y="133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2000" y="-57771"/>
            <a:ext cx="1077568" cy="1277593"/>
          </a:xfrm>
          <a:custGeom>
            <a:avLst/>
            <a:gdLst/>
            <a:ahLst/>
            <a:cxnLst/>
            <a:rect r="r" b="b" t="t" l="l"/>
            <a:pathLst>
              <a:path h="1277593" w="1077568">
                <a:moveTo>
                  <a:pt x="0" y="0"/>
                </a:moveTo>
                <a:lnTo>
                  <a:pt x="1077568" y="0"/>
                </a:lnTo>
                <a:lnTo>
                  <a:pt x="1077568" y="1277592"/>
                </a:lnTo>
                <a:lnTo>
                  <a:pt x="0" y="1277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8562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28750" y="3575620"/>
            <a:ext cx="93345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-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Where </a:t>
            </a:r>
            <a:r>
              <a:rPr lang="en-US" b="true" sz="5400" spc="-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ideas </a:t>
            </a:r>
            <a:r>
              <a:rPr lang="en-US" sz="5400" spc="-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become </a:t>
            </a:r>
            <a:r>
              <a:rPr lang="en-US" b="true" sz="5400" spc="-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</a:t>
            </a:r>
            <a:r>
              <a:rPr lang="en-US" sz="5400" spc="-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05546" y="5454509"/>
            <a:ext cx="1491968" cy="265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1545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Get Yours Now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3791" y="427355"/>
            <a:ext cx="688116" cy="2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Sign up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0246" y="427355"/>
            <a:ext cx="990600" cy="2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Solutions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86304" y="427355"/>
            <a:ext cx="742950" cy="2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Pricing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15004" y="427355"/>
            <a:ext cx="666750" cy="25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1898" y="4394077"/>
            <a:ext cx="5248203" cy="342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7"/>
              </a:lnSpc>
              <a:spcBef>
                <a:spcPct val="0"/>
              </a:spcBef>
            </a:pPr>
            <a:r>
              <a:rPr lang="en-US" sz="1876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Fuelled by Imagination, Powered by 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01663">
            <a:off x="1293573" y="3813610"/>
            <a:ext cx="3867225" cy="5279488"/>
          </a:xfrm>
          <a:custGeom>
            <a:avLst/>
            <a:gdLst/>
            <a:ahLst/>
            <a:cxnLst/>
            <a:rect r="r" b="b" t="t" l="l"/>
            <a:pathLst>
              <a:path h="5279488" w="3867225">
                <a:moveTo>
                  <a:pt x="3867226" y="0"/>
                </a:moveTo>
                <a:lnTo>
                  <a:pt x="0" y="0"/>
                </a:lnTo>
                <a:lnTo>
                  <a:pt x="0" y="5279488"/>
                </a:lnTo>
                <a:lnTo>
                  <a:pt x="3867226" y="5279488"/>
                </a:lnTo>
                <a:lnTo>
                  <a:pt x="386722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2000" y="3417242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5" y="0"/>
                </a:lnTo>
                <a:lnTo>
                  <a:pt x="2802315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94842" y="3417242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6" y="0"/>
                </a:lnTo>
                <a:lnTo>
                  <a:pt x="2802316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27685" y="3417242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5" y="0"/>
                </a:lnTo>
                <a:lnTo>
                  <a:pt x="2802315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000" y="4161816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5" y="0"/>
                </a:lnTo>
                <a:lnTo>
                  <a:pt x="2802315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94842" y="4161816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6" y="0"/>
                </a:lnTo>
                <a:lnTo>
                  <a:pt x="2802316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27685" y="4161816"/>
            <a:ext cx="2802315" cy="553457"/>
          </a:xfrm>
          <a:custGeom>
            <a:avLst/>
            <a:gdLst/>
            <a:ahLst/>
            <a:cxnLst/>
            <a:rect r="r" b="b" t="t" l="l"/>
            <a:pathLst>
              <a:path h="553457" w="2802315">
                <a:moveTo>
                  <a:pt x="0" y="0"/>
                </a:moveTo>
                <a:lnTo>
                  <a:pt x="2802315" y="0"/>
                </a:lnTo>
                <a:lnTo>
                  <a:pt x="2802315" y="553457"/>
                </a:lnTo>
                <a:lnTo>
                  <a:pt x="0" y="55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70984" y="2527723"/>
            <a:ext cx="4450031" cy="400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9"/>
              </a:lnSpc>
            </a:pPr>
            <a:r>
              <a:rPr lang="en-US" sz="2574" spc="-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 are </a:t>
            </a:r>
            <a:r>
              <a:rPr lang="en-US" b="true" sz="2574" spc="-5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you?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4851" y="3532054"/>
            <a:ext cx="1482355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Entrepreneur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88366" y="3532054"/>
            <a:ext cx="1896877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Content Creator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4648" y="3532054"/>
            <a:ext cx="1896877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Filmmaker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4851" y="4276628"/>
            <a:ext cx="2209260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Production House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988366" y="4276628"/>
            <a:ext cx="2209260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Author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925908" y="4276628"/>
            <a:ext cx="2594173" cy="276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Businesses &amp; Brands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01663">
            <a:off x="2189887" y="-4249249"/>
            <a:ext cx="3867225" cy="5279488"/>
          </a:xfrm>
          <a:custGeom>
            <a:avLst/>
            <a:gdLst/>
            <a:ahLst/>
            <a:cxnLst/>
            <a:rect r="r" b="b" t="t" l="l"/>
            <a:pathLst>
              <a:path h="5279488" w="3867225">
                <a:moveTo>
                  <a:pt x="3867225" y="0"/>
                </a:moveTo>
                <a:lnTo>
                  <a:pt x="0" y="0"/>
                </a:lnTo>
                <a:lnTo>
                  <a:pt x="0" y="5279488"/>
                </a:lnTo>
                <a:lnTo>
                  <a:pt x="3867225" y="5279488"/>
                </a:lnTo>
                <a:lnTo>
                  <a:pt x="38672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8075" y="2528380"/>
            <a:ext cx="8904763" cy="4329620"/>
            <a:chOff x="0" y="0"/>
            <a:chExt cx="3671027" cy="178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1027" cy="1784904"/>
            </a:xfrm>
            <a:custGeom>
              <a:avLst/>
              <a:gdLst/>
              <a:ahLst/>
              <a:cxnLst/>
              <a:rect r="r" b="b" t="t" l="l"/>
              <a:pathLst>
                <a:path h="1784904" w="3671027">
                  <a:moveTo>
                    <a:pt x="33038" y="0"/>
                  </a:moveTo>
                  <a:lnTo>
                    <a:pt x="3637989" y="0"/>
                  </a:lnTo>
                  <a:cubicBezTo>
                    <a:pt x="3646751" y="0"/>
                    <a:pt x="3655154" y="3481"/>
                    <a:pt x="3661350" y="9677"/>
                  </a:cubicBezTo>
                  <a:cubicBezTo>
                    <a:pt x="3667546" y="15872"/>
                    <a:pt x="3671027" y="24276"/>
                    <a:pt x="3671027" y="33038"/>
                  </a:cubicBezTo>
                  <a:lnTo>
                    <a:pt x="3671027" y="1751867"/>
                  </a:lnTo>
                  <a:cubicBezTo>
                    <a:pt x="3671027" y="1760629"/>
                    <a:pt x="3667546" y="1769032"/>
                    <a:pt x="3661350" y="1775228"/>
                  </a:cubicBezTo>
                  <a:cubicBezTo>
                    <a:pt x="3655154" y="1781424"/>
                    <a:pt x="3646751" y="1784904"/>
                    <a:pt x="3637989" y="1784904"/>
                  </a:cubicBezTo>
                  <a:lnTo>
                    <a:pt x="33038" y="1784904"/>
                  </a:lnTo>
                  <a:cubicBezTo>
                    <a:pt x="24276" y="1784904"/>
                    <a:pt x="15872" y="1781424"/>
                    <a:pt x="9677" y="1775228"/>
                  </a:cubicBezTo>
                  <a:cubicBezTo>
                    <a:pt x="3481" y="1769032"/>
                    <a:pt x="0" y="1760629"/>
                    <a:pt x="0" y="1751867"/>
                  </a:cubicBezTo>
                  <a:lnTo>
                    <a:pt x="0" y="33038"/>
                  </a:lnTo>
                  <a:cubicBezTo>
                    <a:pt x="0" y="24276"/>
                    <a:pt x="3481" y="15872"/>
                    <a:pt x="9677" y="9677"/>
                  </a:cubicBezTo>
                  <a:cubicBezTo>
                    <a:pt x="15872" y="3481"/>
                    <a:pt x="24276" y="0"/>
                    <a:pt x="33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71027" cy="183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65241" y="1600404"/>
            <a:ext cx="5257596" cy="5257596"/>
          </a:xfrm>
          <a:custGeom>
            <a:avLst/>
            <a:gdLst/>
            <a:ahLst/>
            <a:cxnLst/>
            <a:rect r="r" b="b" t="t" l="l"/>
            <a:pathLst>
              <a:path h="5257596" w="5257596">
                <a:moveTo>
                  <a:pt x="0" y="0"/>
                </a:moveTo>
                <a:lnTo>
                  <a:pt x="5257597" y="0"/>
                </a:lnTo>
                <a:lnTo>
                  <a:pt x="5257597" y="5257596"/>
                </a:lnTo>
                <a:lnTo>
                  <a:pt x="0" y="5257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002" y="5600927"/>
            <a:ext cx="2416903" cy="477338"/>
          </a:xfrm>
          <a:custGeom>
            <a:avLst/>
            <a:gdLst/>
            <a:ahLst/>
            <a:cxnLst/>
            <a:rect r="r" b="b" t="t" l="l"/>
            <a:pathLst>
              <a:path h="477338" w="2416903">
                <a:moveTo>
                  <a:pt x="0" y="0"/>
                </a:moveTo>
                <a:lnTo>
                  <a:pt x="2416903" y="0"/>
                </a:lnTo>
                <a:lnTo>
                  <a:pt x="2416903" y="477338"/>
                </a:lnTo>
                <a:lnTo>
                  <a:pt x="0" y="477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15651" y="2528380"/>
            <a:ext cx="8904763" cy="4329620"/>
            <a:chOff x="0" y="0"/>
            <a:chExt cx="3671027" cy="17849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71027" cy="1784904"/>
            </a:xfrm>
            <a:custGeom>
              <a:avLst/>
              <a:gdLst/>
              <a:ahLst/>
              <a:cxnLst/>
              <a:rect r="r" b="b" t="t" l="l"/>
              <a:pathLst>
                <a:path h="1784904" w="3671027">
                  <a:moveTo>
                    <a:pt x="33038" y="0"/>
                  </a:moveTo>
                  <a:lnTo>
                    <a:pt x="3637989" y="0"/>
                  </a:lnTo>
                  <a:cubicBezTo>
                    <a:pt x="3646751" y="0"/>
                    <a:pt x="3655154" y="3481"/>
                    <a:pt x="3661350" y="9677"/>
                  </a:cubicBezTo>
                  <a:cubicBezTo>
                    <a:pt x="3667546" y="15872"/>
                    <a:pt x="3671027" y="24276"/>
                    <a:pt x="3671027" y="33038"/>
                  </a:cubicBezTo>
                  <a:lnTo>
                    <a:pt x="3671027" y="1751867"/>
                  </a:lnTo>
                  <a:cubicBezTo>
                    <a:pt x="3671027" y="1760629"/>
                    <a:pt x="3667546" y="1769032"/>
                    <a:pt x="3661350" y="1775228"/>
                  </a:cubicBezTo>
                  <a:cubicBezTo>
                    <a:pt x="3655154" y="1781424"/>
                    <a:pt x="3646751" y="1784904"/>
                    <a:pt x="3637989" y="1784904"/>
                  </a:cubicBezTo>
                  <a:lnTo>
                    <a:pt x="33038" y="1784904"/>
                  </a:lnTo>
                  <a:cubicBezTo>
                    <a:pt x="24276" y="1784904"/>
                    <a:pt x="15872" y="1781424"/>
                    <a:pt x="9677" y="1775228"/>
                  </a:cubicBezTo>
                  <a:cubicBezTo>
                    <a:pt x="3481" y="1769032"/>
                    <a:pt x="0" y="1760629"/>
                    <a:pt x="0" y="1751867"/>
                  </a:cubicBezTo>
                  <a:lnTo>
                    <a:pt x="0" y="33038"/>
                  </a:lnTo>
                  <a:cubicBezTo>
                    <a:pt x="0" y="24276"/>
                    <a:pt x="3481" y="15872"/>
                    <a:pt x="9677" y="9677"/>
                  </a:cubicBezTo>
                  <a:cubicBezTo>
                    <a:pt x="15872" y="3481"/>
                    <a:pt x="24276" y="0"/>
                    <a:pt x="33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671027" cy="183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4897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058381" y="2825262"/>
            <a:ext cx="8050694" cy="74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</a:pPr>
            <a:r>
              <a:rPr lang="en-US" sz="4657" spc="-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who are </a:t>
            </a:r>
            <a:r>
              <a:rPr lang="en-US" b="true" sz="4657" spc="-9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we?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6243" y="3531752"/>
            <a:ext cx="4104213" cy="2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sz="14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Fuelled by Imagination, Powered by AI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5002" y="4091073"/>
            <a:ext cx="4263470" cy="11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 AI-powered studio 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transforming your ideas, scripts, and recordings into reality. </a:t>
            </a:r>
          </a:p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Need videos or automate your content?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We've got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2498" y="5692791"/>
            <a:ext cx="1635993" cy="25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037444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2" y="0"/>
                </a:lnTo>
                <a:lnTo>
                  <a:pt x="2117112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69990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1771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who are we?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64265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work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26056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Numbers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97000" y="2825262"/>
            <a:ext cx="805069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8"/>
              </a:lnSpc>
            </a:pPr>
            <a:r>
              <a:rPr lang="en-US" sz="4657" spc="-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work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89797" y="3554515"/>
            <a:ext cx="4104213" cy="2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sz="14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Fuelled by Imagination, Powered by AI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415651" y="5586554"/>
            <a:ext cx="2416903" cy="477338"/>
          </a:xfrm>
          <a:custGeom>
            <a:avLst/>
            <a:gdLst/>
            <a:ahLst/>
            <a:cxnLst/>
            <a:rect r="r" b="b" t="t" l="l"/>
            <a:pathLst>
              <a:path h="477338" w="2416903">
                <a:moveTo>
                  <a:pt x="0" y="0"/>
                </a:moveTo>
                <a:lnTo>
                  <a:pt x="2416903" y="0"/>
                </a:lnTo>
                <a:lnTo>
                  <a:pt x="2416903" y="477339"/>
                </a:lnTo>
                <a:lnTo>
                  <a:pt x="0" y="47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415651" y="4076700"/>
            <a:ext cx="4263470" cy="11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 AI-powered studio 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transforming your ideas, scripts, and recordings into reality. </a:t>
            </a:r>
          </a:p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Need videos or automate your content?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We've got you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63147" y="5678418"/>
            <a:ext cx="1635993" cy="25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01663">
            <a:off x="2189887" y="-4249249"/>
            <a:ext cx="3867225" cy="5279488"/>
          </a:xfrm>
          <a:custGeom>
            <a:avLst/>
            <a:gdLst/>
            <a:ahLst/>
            <a:cxnLst/>
            <a:rect r="r" b="b" t="t" l="l"/>
            <a:pathLst>
              <a:path h="5279488" w="3867225">
                <a:moveTo>
                  <a:pt x="3867225" y="0"/>
                </a:moveTo>
                <a:lnTo>
                  <a:pt x="0" y="0"/>
                </a:lnTo>
                <a:lnTo>
                  <a:pt x="0" y="5279488"/>
                </a:lnTo>
                <a:lnTo>
                  <a:pt x="3867225" y="5279488"/>
                </a:lnTo>
                <a:lnTo>
                  <a:pt x="38672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8075" y="2528380"/>
            <a:ext cx="8904763" cy="4329620"/>
            <a:chOff x="0" y="0"/>
            <a:chExt cx="3671027" cy="17849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1027" cy="1784904"/>
            </a:xfrm>
            <a:custGeom>
              <a:avLst/>
              <a:gdLst/>
              <a:ahLst/>
              <a:cxnLst/>
              <a:rect r="r" b="b" t="t" l="l"/>
              <a:pathLst>
                <a:path h="1784904" w="3671027">
                  <a:moveTo>
                    <a:pt x="33038" y="0"/>
                  </a:moveTo>
                  <a:lnTo>
                    <a:pt x="3637989" y="0"/>
                  </a:lnTo>
                  <a:cubicBezTo>
                    <a:pt x="3646751" y="0"/>
                    <a:pt x="3655154" y="3481"/>
                    <a:pt x="3661350" y="9677"/>
                  </a:cubicBezTo>
                  <a:cubicBezTo>
                    <a:pt x="3667546" y="15872"/>
                    <a:pt x="3671027" y="24276"/>
                    <a:pt x="3671027" y="33038"/>
                  </a:cubicBezTo>
                  <a:lnTo>
                    <a:pt x="3671027" y="1751867"/>
                  </a:lnTo>
                  <a:cubicBezTo>
                    <a:pt x="3671027" y="1760629"/>
                    <a:pt x="3667546" y="1769032"/>
                    <a:pt x="3661350" y="1775228"/>
                  </a:cubicBezTo>
                  <a:cubicBezTo>
                    <a:pt x="3655154" y="1781424"/>
                    <a:pt x="3646751" y="1784904"/>
                    <a:pt x="3637989" y="1784904"/>
                  </a:cubicBezTo>
                  <a:lnTo>
                    <a:pt x="33038" y="1784904"/>
                  </a:lnTo>
                  <a:cubicBezTo>
                    <a:pt x="24276" y="1784904"/>
                    <a:pt x="15872" y="1781424"/>
                    <a:pt x="9677" y="1775228"/>
                  </a:cubicBezTo>
                  <a:cubicBezTo>
                    <a:pt x="3481" y="1769032"/>
                    <a:pt x="0" y="1760629"/>
                    <a:pt x="0" y="1751867"/>
                  </a:cubicBezTo>
                  <a:lnTo>
                    <a:pt x="0" y="33038"/>
                  </a:lnTo>
                  <a:cubicBezTo>
                    <a:pt x="0" y="24276"/>
                    <a:pt x="3481" y="15872"/>
                    <a:pt x="9677" y="9677"/>
                  </a:cubicBezTo>
                  <a:cubicBezTo>
                    <a:pt x="15872" y="3481"/>
                    <a:pt x="24276" y="0"/>
                    <a:pt x="33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71027" cy="183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18350" y="1746772"/>
            <a:ext cx="6504488" cy="5111228"/>
          </a:xfrm>
          <a:custGeom>
            <a:avLst/>
            <a:gdLst/>
            <a:ahLst/>
            <a:cxnLst/>
            <a:rect r="r" b="b" t="t" l="l"/>
            <a:pathLst>
              <a:path h="5111228" w="6504488">
                <a:moveTo>
                  <a:pt x="0" y="0"/>
                </a:moveTo>
                <a:lnTo>
                  <a:pt x="6504488" y="0"/>
                </a:lnTo>
                <a:lnTo>
                  <a:pt x="6504488" y="5111228"/>
                </a:lnTo>
                <a:lnTo>
                  <a:pt x="0" y="5111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2765" t="0" r="-3744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5002" y="5600927"/>
            <a:ext cx="2416903" cy="477338"/>
          </a:xfrm>
          <a:custGeom>
            <a:avLst/>
            <a:gdLst/>
            <a:ahLst/>
            <a:cxnLst/>
            <a:rect r="r" b="b" t="t" l="l"/>
            <a:pathLst>
              <a:path h="477338" w="2416903">
                <a:moveTo>
                  <a:pt x="0" y="0"/>
                </a:moveTo>
                <a:lnTo>
                  <a:pt x="2416903" y="0"/>
                </a:lnTo>
                <a:lnTo>
                  <a:pt x="2416903" y="477338"/>
                </a:lnTo>
                <a:lnTo>
                  <a:pt x="0" y="477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415651" y="2528380"/>
            <a:ext cx="8904763" cy="4329620"/>
            <a:chOff x="0" y="0"/>
            <a:chExt cx="3671027" cy="17849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71027" cy="1784904"/>
            </a:xfrm>
            <a:custGeom>
              <a:avLst/>
              <a:gdLst/>
              <a:ahLst/>
              <a:cxnLst/>
              <a:rect r="r" b="b" t="t" l="l"/>
              <a:pathLst>
                <a:path h="1784904" w="3671027">
                  <a:moveTo>
                    <a:pt x="33038" y="0"/>
                  </a:moveTo>
                  <a:lnTo>
                    <a:pt x="3637989" y="0"/>
                  </a:lnTo>
                  <a:cubicBezTo>
                    <a:pt x="3646751" y="0"/>
                    <a:pt x="3655154" y="3481"/>
                    <a:pt x="3661350" y="9677"/>
                  </a:cubicBezTo>
                  <a:cubicBezTo>
                    <a:pt x="3667546" y="15872"/>
                    <a:pt x="3671027" y="24276"/>
                    <a:pt x="3671027" y="33038"/>
                  </a:cubicBezTo>
                  <a:lnTo>
                    <a:pt x="3671027" y="1751867"/>
                  </a:lnTo>
                  <a:cubicBezTo>
                    <a:pt x="3671027" y="1760629"/>
                    <a:pt x="3667546" y="1769032"/>
                    <a:pt x="3661350" y="1775228"/>
                  </a:cubicBezTo>
                  <a:cubicBezTo>
                    <a:pt x="3655154" y="1781424"/>
                    <a:pt x="3646751" y="1784904"/>
                    <a:pt x="3637989" y="1784904"/>
                  </a:cubicBezTo>
                  <a:lnTo>
                    <a:pt x="33038" y="1784904"/>
                  </a:lnTo>
                  <a:cubicBezTo>
                    <a:pt x="24276" y="1784904"/>
                    <a:pt x="15872" y="1781424"/>
                    <a:pt x="9677" y="1775228"/>
                  </a:cubicBezTo>
                  <a:cubicBezTo>
                    <a:pt x="3481" y="1769032"/>
                    <a:pt x="0" y="1760629"/>
                    <a:pt x="0" y="1751867"/>
                  </a:cubicBezTo>
                  <a:lnTo>
                    <a:pt x="0" y="33038"/>
                  </a:lnTo>
                  <a:cubicBezTo>
                    <a:pt x="0" y="24276"/>
                    <a:pt x="3481" y="15872"/>
                    <a:pt x="9677" y="9677"/>
                  </a:cubicBezTo>
                  <a:cubicBezTo>
                    <a:pt x="15872" y="3481"/>
                    <a:pt x="24276" y="0"/>
                    <a:pt x="33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3671027" cy="1832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4897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37444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2" y="0"/>
                </a:lnTo>
                <a:lnTo>
                  <a:pt x="2117112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69990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15651" y="5586554"/>
            <a:ext cx="2416903" cy="477338"/>
          </a:xfrm>
          <a:custGeom>
            <a:avLst/>
            <a:gdLst/>
            <a:ahLst/>
            <a:cxnLst/>
            <a:rect r="r" b="b" t="t" l="l"/>
            <a:pathLst>
              <a:path h="477338" w="2416903">
                <a:moveTo>
                  <a:pt x="0" y="0"/>
                </a:moveTo>
                <a:lnTo>
                  <a:pt x="2416903" y="0"/>
                </a:lnTo>
                <a:lnTo>
                  <a:pt x="2416903" y="477339"/>
                </a:lnTo>
                <a:lnTo>
                  <a:pt x="0" y="4773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55002" y="2849665"/>
            <a:ext cx="805069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8"/>
              </a:lnSpc>
            </a:pPr>
            <a:r>
              <a:rPr lang="en-US" sz="4657" spc="-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</a:t>
            </a:r>
            <a:r>
              <a:rPr lang="en-US" sz="4657" spc="-9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6243" y="3531752"/>
            <a:ext cx="4104213" cy="2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sz="14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Original films, Ad-Films, Website explainers..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5002" y="4094622"/>
            <a:ext cx="5107318" cy="114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create original films, ad-films, and website explainers that have reached </a:t>
            </a: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 1M+ people organically,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delivering compelling, engaging content that resonates with audiences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2498" y="5692791"/>
            <a:ext cx="1635993" cy="25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Watch Now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771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who are we?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4265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Our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6056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Numbers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7000" y="2825262"/>
            <a:ext cx="805069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8"/>
              </a:lnSpc>
            </a:pPr>
            <a:r>
              <a:rPr lang="en-US" sz="4657" spc="-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89797" y="3554515"/>
            <a:ext cx="4104213" cy="25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4"/>
              </a:lnSpc>
              <a:spcBef>
                <a:spcPct val="0"/>
              </a:spcBef>
            </a:pPr>
            <a:r>
              <a:rPr lang="en-US" sz="14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what the people say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15651" y="4076700"/>
            <a:ext cx="4263470" cy="115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 AI-powered studio 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transforming your ideas, scripts, and recordings into reality. </a:t>
            </a:r>
          </a:p>
          <a:p>
            <a:pPr algn="l">
              <a:lnSpc>
                <a:spcPts val="2266"/>
              </a:lnSpc>
            </a:pPr>
            <a:r>
              <a:rPr lang="en-US" sz="1618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Need videos or automate your content?</a:t>
            </a: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16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We've got you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63147" y="5678418"/>
            <a:ext cx="1635993" cy="25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01663">
            <a:off x="2189887" y="-4249249"/>
            <a:ext cx="3867225" cy="5279488"/>
          </a:xfrm>
          <a:custGeom>
            <a:avLst/>
            <a:gdLst/>
            <a:ahLst/>
            <a:cxnLst/>
            <a:rect r="r" b="b" t="t" l="l"/>
            <a:pathLst>
              <a:path h="5279488" w="3867225">
                <a:moveTo>
                  <a:pt x="3867225" y="0"/>
                </a:moveTo>
                <a:lnTo>
                  <a:pt x="0" y="0"/>
                </a:lnTo>
                <a:lnTo>
                  <a:pt x="0" y="5279488"/>
                </a:lnTo>
                <a:lnTo>
                  <a:pt x="3867225" y="5279488"/>
                </a:lnTo>
                <a:lnTo>
                  <a:pt x="38672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7188" y="2344430"/>
            <a:ext cx="11217625" cy="4421929"/>
            <a:chOff x="0" y="0"/>
            <a:chExt cx="3634642" cy="14327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4642" cy="1432757"/>
            </a:xfrm>
            <a:custGeom>
              <a:avLst/>
              <a:gdLst/>
              <a:ahLst/>
              <a:cxnLst/>
              <a:rect r="r" b="b" t="t" l="l"/>
              <a:pathLst>
                <a:path h="1432757" w="3634642">
                  <a:moveTo>
                    <a:pt x="26226" y="0"/>
                  </a:moveTo>
                  <a:lnTo>
                    <a:pt x="3608417" y="0"/>
                  </a:lnTo>
                  <a:cubicBezTo>
                    <a:pt x="3615372" y="0"/>
                    <a:pt x="3622043" y="2763"/>
                    <a:pt x="3626961" y="7681"/>
                  </a:cubicBezTo>
                  <a:cubicBezTo>
                    <a:pt x="3631879" y="12600"/>
                    <a:pt x="3634642" y="19270"/>
                    <a:pt x="3634642" y="26226"/>
                  </a:cubicBezTo>
                  <a:lnTo>
                    <a:pt x="3634642" y="1406531"/>
                  </a:lnTo>
                  <a:cubicBezTo>
                    <a:pt x="3634642" y="1421015"/>
                    <a:pt x="3622901" y="1432757"/>
                    <a:pt x="3608417" y="1432757"/>
                  </a:cubicBezTo>
                  <a:lnTo>
                    <a:pt x="26226" y="1432757"/>
                  </a:lnTo>
                  <a:cubicBezTo>
                    <a:pt x="11742" y="1432757"/>
                    <a:pt x="0" y="1421015"/>
                    <a:pt x="0" y="1406531"/>
                  </a:cubicBezTo>
                  <a:lnTo>
                    <a:pt x="0" y="26226"/>
                  </a:lnTo>
                  <a:cubicBezTo>
                    <a:pt x="0" y="11742"/>
                    <a:pt x="11742" y="0"/>
                    <a:pt x="262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634642" cy="1480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887548" y="6527689"/>
            <a:ext cx="2416903" cy="477338"/>
          </a:xfrm>
          <a:custGeom>
            <a:avLst/>
            <a:gdLst/>
            <a:ahLst/>
            <a:cxnLst/>
            <a:rect r="r" b="b" t="t" l="l"/>
            <a:pathLst>
              <a:path h="477338" w="2416903">
                <a:moveTo>
                  <a:pt x="0" y="0"/>
                </a:moveTo>
                <a:lnTo>
                  <a:pt x="2416904" y="0"/>
                </a:lnTo>
                <a:lnTo>
                  <a:pt x="2416904" y="477339"/>
                </a:lnTo>
                <a:lnTo>
                  <a:pt x="0" y="4773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4897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37444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2" y="0"/>
                </a:lnTo>
                <a:lnTo>
                  <a:pt x="2117112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69990" y="1430248"/>
            <a:ext cx="2117113" cy="526632"/>
          </a:xfrm>
          <a:custGeom>
            <a:avLst/>
            <a:gdLst/>
            <a:ahLst/>
            <a:cxnLst/>
            <a:rect r="r" b="b" t="t" l="l"/>
            <a:pathLst>
              <a:path h="526632" w="2117113">
                <a:moveTo>
                  <a:pt x="0" y="0"/>
                </a:moveTo>
                <a:lnTo>
                  <a:pt x="2117113" y="0"/>
                </a:lnTo>
                <a:lnTo>
                  <a:pt x="2117113" y="526632"/>
                </a:lnTo>
                <a:lnTo>
                  <a:pt x="0" y="526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143426" y="4999873"/>
            <a:ext cx="7107690" cy="4992369"/>
          </a:xfrm>
          <a:custGeom>
            <a:avLst/>
            <a:gdLst/>
            <a:ahLst/>
            <a:cxnLst/>
            <a:rect r="r" b="b" t="t" l="l"/>
            <a:pathLst>
              <a:path h="4992369" w="7107690">
                <a:moveTo>
                  <a:pt x="0" y="0"/>
                </a:moveTo>
                <a:lnTo>
                  <a:pt x="7107691" y="0"/>
                </a:lnTo>
                <a:lnTo>
                  <a:pt x="7107691" y="4992368"/>
                </a:lnTo>
                <a:lnTo>
                  <a:pt x="0" y="4992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860" r="-29991" b="-186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33190" y="4746406"/>
            <a:ext cx="2810484" cy="4468388"/>
          </a:xfrm>
          <a:custGeom>
            <a:avLst/>
            <a:gdLst/>
            <a:ahLst/>
            <a:cxnLst/>
            <a:rect r="r" b="b" t="t" l="l"/>
            <a:pathLst>
              <a:path h="4468388" w="2810484">
                <a:moveTo>
                  <a:pt x="0" y="0"/>
                </a:moveTo>
                <a:lnTo>
                  <a:pt x="2810484" y="0"/>
                </a:lnTo>
                <a:lnTo>
                  <a:pt x="2810484" y="4468388"/>
                </a:lnTo>
                <a:lnTo>
                  <a:pt x="0" y="4468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224" r="0" b="-10003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887548" y="5558607"/>
            <a:ext cx="427239" cy="427239"/>
          </a:xfrm>
          <a:custGeom>
            <a:avLst/>
            <a:gdLst/>
            <a:ahLst/>
            <a:cxnLst/>
            <a:rect r="r" b="b" t="t" l="l"/>
            <a:pathLst>
              <a:path h="427239" w="427239">
                <a:moveTo>
                  <a:pt x="0" y="0"/>
                </a:moveTo>
                <a:lnTo>
                  <a:pt x="427239" y="0"/>
                </a:lnTo>
                <a:lnTo>
                  <a:pt x="427239" y="427239"/>
                </a:lnTo>
                <a:lnTo>
                  <a:pt x="0" y="4272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36098" y="5558607"/>
            <a:ext cx="356791" cy="356791"/>
          </a:xfrm>
          <a:custGeom>
            <a:avLst/>
            <a:gdLst/>
            <a:ahLst/>
            <a:cxnLst/>
            <a:rect r="r" b="b" t="t" l="l"/>
            <a:pathLst>
              <a:path h="356791" w="356791">
                <a:moveTo>
                  <a:pt x="0" y="0"/>
                </a:moveTo>
                <a:lnTo>
                  <a:pt x="356791" y="0"/>
                </a:lnTo>
                <a:lnTo>
                  <a:pt x="356791" y="356791"/>
                </a:lnTo>
                <a:lnTo>
                  <a:pt x="0" y="3567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312336" y="5592387"/>
            <a:ext cx="390852" cy="289231"/>
          </a:xfrm>
          <a:custGeom>
            <a:avLst/>
            <a:gdLst/>
            <a:ahLst/>
            <a:cxnLst/>
            <a:rect r="r" b="b" t="t" l="l"/>
            <a:pathLst>
              <a:path h="289231" w="390852">
                <a:moveTo>
                  <a:pt x="0" y="0"/>
                </a:moveTo>
                <a:lnTo>
                  <a:pt x="390852" y="0"/>
                </a:lnTo>
                <a:lnTo>
                  <a:pt x="390852" y="289230"/>
                </a:lnTo>
                <a:lnTo>
                  <a:pt x="0" y="2892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12369" y="5541717"/>
            <a:ext cx="390571" cy="390571"/>
          </a:xfrm>
          <a:custGeom>
            <a:avLst/>
            <a:gdLst/>
            <a:ahLst/>
            <a:cxnLst/>
            <a:rect r="r" b="b" t="t" l="l"/>
            <a:pathLst>
              <a:path h="390571" w="390571">
                <a:moveTo>
                  <a:pt x="0" y="0"/>
                </a:moveTo>
                <a:lnTo>
                  <a:pt x="390571" y="0"/>
                </a:lnTo>
                <a:lnTo>
                  <a:pt x="390571" y="390571"/>
                </a:lnTo>
                <a:lnTo>
                  <a:pt x="0" y="39057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05417" y="2774731"/>
            <a:ext cx="1024324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0"/>
              </a:lnSpc>
            </a:pPr>
            <a:r>
              <a:rPr lang="en-US" sz="5925" spc="-1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</a:t>
            </a:r>
            <a:r>
              <a:rPr lang="en-US" b="true" sz="5925" spc="-1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200k+ strong!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16057" y="3670081"/>
            <a:ext cx="5221969" cy="333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4"/>
              </a:lnSpc>
              <a:spcBef>
                <a:spcPct val="0"/>
              </a:spcBef>
            </a:pPr>
            <a:r>
              <a:rPr lang="en-US" sz="1867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what the numbers say..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7426" y="4271135"/>
            <a:ext cx="10139231" cy="728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3"/>
              </a:lnSpc>
              <a:spcBef>
                <a:spcPct val="0"/>
              </a:spcBef>
            </a:pPr>
            <a:r>
              <a:rPr lang="en-US" sz="20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are a community of </a:t>
            </a:r>
            <a:r>
              <a:rPr lang="en-US" b="true" sz="20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creators, independent filmmakers and storytellers</a:t>
            </a:r>
            <a:r>
              <a:rPr lang="en-US" sz="20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with over </a:t>
            </a:r>
            <a:r>
              <a:rPr lang="en-US" b="true" sz="205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200K+</a:t>
            </a:r>
            <a:r>
              <a:rPr lang="en-US" sz="20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number on Instagram, YouTube, Facebook &amp;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771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who are we?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64265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Our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26056" y="1523621"/>
            <a:ext cx="4263470" cy="29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6"/>
              </a:lnSpc>
              <a:spcBef>
                <a:spcPct val="0"/>
              </a:spcBef>
            </a:pPr>
            <a:r>
              <a:rPr lang="en-US" b="true" sz="1618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The Numbers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278004" y="6618298"/>
            <a:ext cx="1635993" cy="25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"/>
              </a:lnSpc>
              <a:spcBef>
                <a:spcPct val="0"/>
              </a:spcBef>
            </a:pPr>
            <a:r>
              <a:rPr lang="en-US" sz="1466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4021" y="2233782"/>
            <a:ext cx="2539298" cy="4170097"/>
            <a:chOff x="0" y="0"/>
            <a:chExt cx="1323386" cy="2173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3386" cy="2173296"/>
            </a:xfrm>
            <a:custGeom>
              <a:avLst/>
              <a:gdLst/>
              <a:ahLst/>
              <a:cxnLst/>
              <a:rect r="r" b="b" t="t" l="l"/>
              <a:pathLst>
                <a:path h="2173296" w="1323386">
                  <a:moveTo>
                    <a:pt x="115856" y="0"/>
                  </a:moveTo>
                  <a:lnTo>
                    <a:pt x="1207530" y="0"/>
                  </a:lnTo>
                  <a:cubicBezTo>
                    <a:pt x="1271515" y="0"/>
                    <a:pt x="1323386" y="51871"/>
                    <a:pt x="1323386" y="115856"/>
                  </a:cubicBezTo>
                  <a:lnTo>
                    <a:pt x="1323386" y="2057440"/>
                  </a:lnTo>
                  <a:cubicBezTo>
                    <a:pt x="1323386" y="2088167"/>
                    <a:pt x="1311179" y="2117635"/>
                    <a:pt x="1289452" y="2139362"/>
                  </a:cubicBezTo>
                  <a:cubicBezTo>
                    <a:pt x="1267725" y="2161090"/>
                    <a:pt x="1238256" y="2173296"/>
                    <a:pt x="1207530" y="2173296"/>
                  </a:cubicBezTo>
                  <a:lnTo>
                    <a:pt x="115856" y="2173296"/>
                  </a:lnTo>
                  <a:cubicBezTo>
                    <a:pt x="51871" y="2173296"/>
                    <a:pt x="0" y="2121425"/>
                    <a:pt x="0" y="2057440"/>
                  </a:cubicBezTo>
                  <a:lnTo>
                    <a:pt x="0" y="115856"/>
                  </a:lnTo>
                  <a:cubicBezTo>
                    <a:pt x="0" y="85129"/>
                    <a:pt x="12206" y="55661"/>
                    <a:pt x="33933" y="33933"/>
                  </a:cubicBezTo>
                  <a:cubicBezTo>
                    <a:pt x="55661" y="12206"/>
                    <a:pt x="85129" y="0"/>
                    <a:pt x="115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3386" cy="222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826351" y="2233782"/>
            <a:ext cx="2539298" cy="4170097"/>
            <a:chOff x="0" y="0"/>
            <a:chExt cx="1323386" cy="21732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23386" cy="2173296"/>
            </a:xfrm>
            <a:custGeom>
              <a:avLst/>
              <a:gdLst/>
              <a:ahLst/>
              <a:cxnLst/>
              <a:rect r="r" b="b" t="t" l="l"/>
              <a:pathLst>
                <a:path h="2173296" w="1323386">
                  <a:moveTo>
                    <a:pt x="115856" y="0"/>
                  </a:moveTo>
                  <a:lnTo>
                    <a:pt x="1207530" y="0"/>
                  </a:lnTo>
                  <a:cubicBezTo>
                    <a:pt x="1271515" y="0"/>
                    <a:pt x="1323386" y="51871"/>
                    <a:pt x="1323386" y="115856"/>
                  </a:cubicBezTo>
                  <a:lnTo>
                    <a:pt x="1323386" y="2057440"/>
                  </a:lnTo>
                  <a:cubicBezTo>
                    <a:pt x="1323386" y="2088167"/>
                    <a:pt x="1311179" y="2117635"/>
                    <a:pt x="1289452" y="2139362"/>
                  </a:cubicBezTo>
                  <a:cubicBezTo>
                    <a:pt x="1267725" y="2161090"/>
                    <a:pt x="1238256" y="2173296"/>
                    <a:pt x="1207530" y="2173296"/>
                  </a:cubicBezTo>
                  <a:lnTo>
                    <a:pt x="115856" y="2173296"/>
                  </a:lnTo>
                  <a:cubicBezTo>
                    <a:pt x="51871" y="2173296"/>
                    <a:pt x="0" y="2121425"/>
                    <a:pt x="0" y="2057440"/>
                  </a:cubicBezTo>
                  <a:lnTo>
                    <a:pt x="0" y="115856"/>
                  </a:lnTo>
                  <a:cubicBezTo>
                    <a:pt x="0" y="85129"/>
                    <a:pt x="12206" y="55661"/>
                    <a:pt x="33933" y="33933"/>
                  </a:cubicBezTo>
                  <a:cubicBezTo>
                    <a:pt x="55661" y="12206"/>
                    <a:pt x="85129" y="0"/>
                    <a:pt x="115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23386" cy="222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4553" y="5838082"/>
            <a:ext cx="2618234" cy="834970"/>
            <a:chOff x="0" y="0"/>
            <a:chExt cx="1607231" cy="5125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07231" cy="512555"/>
            </a:xfrm>
            <a:custGeom>
              <a:avLst/>
              <a:gdLst/>
              <a:ahLst/>
              <a:cxnLst/>
              <a:rect r="r" b="b" t="t" l="l"/>
              <a:pathLst>
                <a:path h="512555" w="1607231">
                  <a:moveTo>
                    <a:pt x="112363" y="0"/>
                  </a:moveTo>
                  <a:lnTo>
                    <a:pt x="1494868" y="0"/>
                  </a:lnTo>
                  <a:cubicBezTo>
                    <a:pt x="1556924" y="0"/>
                    <a:pt x="1607231" y="50307"/>
                    <a:pt x="1607231" y="112363"/>
                  </a:cubicBezTo>
                  <a:lnTo>
                    <a:pt x="1607231" y="400192"/>
                  </a:lnTo>
                  <a:cubicBezTo>
                    <a:pt x="1607231" y="462248"/>
                    <a:pt x="1556924" y="512555"/>
                    <a:pt x="1494868" y="512555"/>
                  </a:cubicBezTo>
                  <a:lnTo>
                    <a:pt x="112363" y="512555"/>
                  </a:lnTo>
                  <a:cubicBezTo>
                    <a:pt x="50307" y="512555"/>
                    <a:pt x="0" y="462248"/>
                    <a:pt x="0" y="400192"/>
                  </a:cubicBezTo>
                  <a:lnTo>
                    <a:pt x="0" y="112363"/>
                  </a:lnTo>
                  <a:cubicBezTo>
                    <a:pt x="0" y="50307"/>
                    <a:pt x="50307" y="0"/>
                    <a:pt x="112363" y="0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607231" cy="56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86883" y="5838082"/>
            <a:ext cx="2618234" cy="834970"/>
            <a:chOff x="0" y="0"/>
            <a:chExt cx="1607231" cy="5125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7231" cy="512555"/>
            </a:xfrm>
            <a:custGeom>
              <a:avLst/>
              <a:gdLst/>
              <a:ahLst/>
              <a:cxnLst/>
              <a:rect r="r" b="b" t="t" l="l"/>
              <a:pathLst>
                <a:path h="512555" w="1607231">
                  <a:moveTo>
                    <a:pt x="112363" y="0"/>
                  </a:moveTo>
                  <a:lnTo>
                    <a:pt x="1494868" y="0"/>
                  </a:lnTo>
                  <a:cubicBezTo>
                    <a:pt x="1556924" y="0"/>
                    <a:pt x="1607231" y="50307"/>
                    <a:pt x="1607231" y="112363"/>
                  </a:cubicBezTo>
                  <a:lnTo>
                    <a:pt x="1607231" y="400192"/>
                  </a:lnTo>
                  <a:cubicBezTo>
                    <a:pt x="1607231" y="462248"/>
                    <a:pt x="1556924" y="512555"/>
                    <a:pt x="1494868" y="512555"/>
                  </a:cubicBezTo>
                  <a:lnTo>
                    <a:pt x="112363" y="512555"/>
                  </a:lnTo>
                  <a:cubicBezTo>
                    <a:pt x="50307" y="512555"/>
                    <a:pt x="0" y="462248"/>
                    <a:pt x="0" y="400192"/>
                  </a:cubicBezTo>
                  <a:lnTo>
                    <a:pt x="0" y="112363"/>
                  </a:lnTo>
                  <a:cubicBezTo>
                    <a:pt x="0" y="50307"/>
                    <a:pt x="50307" y="0"/>
                    <a:pt x="112363" y="0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07231" cy="56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586988" y="2672800"/>
            <a:ext cx="2153365" cy="2893794"/>
            <a:chOff x="0" y="0"/>
            <a:chExt cx="3663950" cy="492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0" t="-16159" r="0" b="-16159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9F9F9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019317" y="2672800"/>
            <a:ext cx="2153365" cy="2893794"/>
            <a:chOff x="0" y="0"/>
            <a:chExt cx="3663950" cy="492379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46900" t="0" r="-4690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9F9F9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0155152" y="762000"/>
            <a:ext cx="358188" cy="845282"/>
          </a:xfrm>
          <a:custGeom>
            <a:avLst/>
            <a:gdLst/>
            <a:ahLst/>
            <a:cxnLst/>
            <a:rect r="r" b="b" t="t" l="l"/>
            <a:pathLst>
              <a:path h="845282" w="358188">
                <a:moveTo>
                  <a:pt x="0" y="0"/>
                </a:moveTo>
                <a:lnTo>
                  <a:pt x="358188" y="0"/>
                </a:lnTo>
                <a:lnTo>
                  <a:pt x="358188" y="845282"/>
                </a:lnTo>
                <a:lnTo>
                  <a:pt x="0" y="845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54553" y="6010335"/>
            <a:ext cx="2618234" cy="4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7"/>
              </a:lnSpc>
            </a:pPr>
            <a:r>
              <a:rPr lang="en-US" sz="1514" spc="-3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Convert Text to </a:t>
            </a:r>
          </a:p>
          <a:p>
            <a:pPr algn="ctr">
              <a:lnSpc>
                <a:spcPts val="1817"/>
              </a:lnSpc>
            </a:pPr>
            <a:r>
              <a:rPr lang="en-US" b="true" sz="1514" spc="-30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Publish-Ready Videos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786883" y="6010335"/>
            <a:ext cx="2618234" cy="4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7"/>
              </a:lnSpc>
            </a:pPr>
            <a:r>
              <a:rPr lang="en-US" sz="1514" spc="-3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Get your own</a:t>
            </a:r>
          </a:p>
          <a:p>
            <a:pPr algn="ctr">
              <a:lnSpc>
                <a:spcPts val="1817"/>
              </a:lnSpc>
            </a:pPr>
            <a:r>
              <a:rPr lang="en-US" b="true" sz="1514" spc="-30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Talking Digital Clone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8750" y="704850"/>
            <a:ext cx="933450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-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unleash </a:t>
            </a:r>
            <a:r>
              <a:rPr lang="en-US" b="true" sz="5400" spc="-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power of AI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184484" y="2233782"/>
            <a:ext cx="2539298" cy="4170097"/>
            <a:chOff x="0" y="0"/>
            <a:chExt cx="1323386" cy="21732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23386" cy="2173296"/>
            </a:xfrm>
            <a:custGeom>
              <a:avLst/>
              <a:gdLst/>
              <a:ahLst/>
              <a:cxnLst/>
              <a:rect r="r" b="b" t="t" l="l"/>
              <a:pathLst>
                <a:path h="2173296" w="1323386">
                  <a:moveTo>
                    <a:pt x="115856" y="0"/>
                  </a:moveTo>
                  <a:lnTo>
                    <a:pt x="1207530" y="0"/>
                  </a:lnTo>
                  <a:cubicBezTo>
                    <a:pt x="1271515" y="0"/>
                    <a:pt x="1323386" y="51871"/>
                    <a:pt x="1323386" y="115856"/>
                  </a:cubicBezTo>
                  <a:lnTo>
                    <a:pt x="1323386" y="2057440"/>
                  </a:lnTo>
                  <a:cubicBezTo>
                    <a:pt x="1323386" y="2088167"/>
                    <a:pt x="1311179" y="2117635"/>
                    <a:pt x="1289452" y="2139362"/>
                  </a:cubicBezTo>
                  <a:cubicBezTo>
                    <a:pt x="1267725" y="2161090"/>
                    <a:pt x="1238256" y="2173296"/>
                    <a:pt x="1207530" y="2173296"/>
                  </a:cubicBezTo>
                  <a:lnTo>
                    <a:pt x="115856" y="2173296"/>
                  </a:lnTo>
                  <a:cubicBezTo>
                    <a:pt x="51871" y="2173296"/>
                    <a:pt x="0" y="2121425"/>
                    <a:pt x="0" y="2057440"/>
                  </a:cubicBezTo>
                  <a:lnTo>
                    <a:pt x="0" y="115856"/>
                  </a:lnTo>
                  <a:cubicBezTo>
                    <a:pt x="0" y="85129"/>
                    <a:pt x="12206" y="55661"/>
                    <a:pt x="33933" y="33933"/>
                  </a:cubicBezTo>
                  <a:cubicBezTo>
                    <a:pt x="55661" y="12206"/>
                    <a:pt x="85129" y="0"/>
                    <a:pt x="1158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323386" cy="2220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145016" y="5838082"/>
            <a:ext cx="2618234" cy="834970"/>
            <a:chOff x="0" y="0"/>
            <a:chExt cx="1607231" cy="5125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607231" cy="512555"/>
            </a:xfrm>
            <a:custGeom>
              <a:avLst/>
              <a:gdLst/>
              <a:ahLst/>
              <a:cxnLst/>
              <a:rect r="r" b="b" t="t" l="l"/>
              <a:pathLst>
                <a:path h="512555" w="1607231">
                  <a:moveTo>
                    <a:pt x="112363" y="0"/>
                  </a:moveTo>
                  <a:lnTo>
                    <a:pt x="1494868" y="0"/>
                  </a:lnTo>
                  <a:cubicBezTo>
                    <a:pt x="1556924" y="0"/>
                    <a:pt x="1607231" y="50307"/>
                    <a:pt x="1607231" y="112363"/>
                  </a:cubicBezTo>
                  <a:lnTo>
                    <a:pt x="1607231" y="400192"/>
                  </a:lnTo>
                  <a:cubicBezTo>
                    <a:pt x="1607231" y="462248"/>
                    <a:pt x="1556924" y="512555"/>
                    <a:pt x="1494868" y="512555"/>
                  </a:cubicBezTo>
                  <a:lnTo>
                    <a:pt x="112363" y="512555"/>
                  </a:lnTo>
                  <a:cubicBezTo>
                    <a:pt x="50307" y="512555"/>
                    <a:pt x="0" y="462248"/>
                    <a:pt x="0" y="400192"/>
                  </a:cubicBezTo>
                  <a:lnTo>
                    <a:pt x="0" y="112363"/>
                  </a:lnTo>
                  <a:cubicBezTo>
                    <a:pt x="0" y="50307"/>
                    <a:pt x="50307" y="0"/>
                    <a:pt x="112363" y="0"/>
                  </a:cubicBez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607231" cy="5601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8377451" y="2672800"/>
            <a:ext cx="2153365" cy="2893794"/>
            <a:chOff x="0" y="0"/>
            <a:chExt cx="3663950" cy="49237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6"/>
              <a:stretch>
                <a:fillRect l="0" t="-16159" r="0" b="-16159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F9F9F9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8145016" y="6010335"/>
            <a:ext cx="2618234" cy="47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7"/>
              </a:lnSpc>
            </a:pPr>
            <a:r>
              <a:rPr lang="en-US" sz="1514" spc="-30">
                <a:solidFill>
                  <a:srgbClr val="13072E"/>
                </a:solidFill>
                <a:latin typeface="Poppins"/>
                <a:ea typeface="Poppins"/>
                <a:cs typeface="Poppins"/>
                <a:sym typeface="Poppins"/>
              </a:rPr>
              <a:t>Apply to Become a</a:t>
            </a:r>
          </a:p>
          <a:p>
            <a:pPr algn="ctr">
              <a:lnSpc>
                <a:spcPts val="1817"/>
              </a:lnSpc>
            </a:pPr>
            <a:r>
              <a:rPr lang="en-US" b="true" sz="1514" spc="-30">
                <a:solidFill>
                  <a:srgbClr val="13072E"/>
                </a:solidFill>
                <a:latin typeface="Poppins Bold"/>
                <a:ea typeface="Poppins Bold"/>
                <a:cs typeface="Poppins Bold"/>
                <a:sym typeface="Poppins Bold"/>
              </a:rPr>
              <a:t>Cinefai Creator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0794" y="2714634"/>
            <a:ext cx="6830413" cy="4422692"/>
          </a:xfrm>
          <a:custGeom>
            <a:avLst/>
            <a:gdLst/>
            <a:ahLst/>
            <a:cxnLst/>
            <a:rect r="r" b="b" t="t" l="l"/>
            <a:pathLst>
              <a:path h="4422692" w="6830413">
                <a:moveTo>
                  <a:pt x="0" y="0"/>
                </a:moveTo>
                <a:lnTo>
                  <a:pt x="6830412" y="0"/>
                </a:lnTo>
                <a:lnTo>
                  <a:pt x="6830412" y="4422692"/>
                </a:lnTo>
                <a:lnTo>
                  <a:pt x="0" y="4422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591362"/>
            <a:ext cx="933450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spc="-10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convert your ideas into </a:t>
            </a:r>
            <a:r>
              <a:rPr lang="en-US" b="true" sz="5400" spc="-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publish-ready videos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07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2925" y="558852"/>
            <a:ext cx="9946150" cy="6502296"/>
          </a:xfrm>
          <a:custGeom>
            <a:avLst/>
            <a:gdLst/>
            <a:ahLst/>
            <a:cxnLst/>
            <a:rect r="r" b="b" t="t" l="l"/>
            <a:pathLst>
              <a:path h="6502296" w="9946150">
                <a:moveTo>
                  <a:pt x="0" y="0"/>
                </a:moveTo>
                <a:lnTo>
                  <a:pt x="9946150" y="0"/>
                </a:lnTo>
                <a:lnTo>
                  <a:pt x="9946150" y="6502296"/>
                </a:lnTo>
                <a:lnTo>
                  <a:pt x="0" y="650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DAGdwAU2TMk</dc:identifier>
  <dcterms:modified xsi:type="dcterms:W3CDTF">2011-08-01T06:04:30Z</dcterms:modified>
  <cp:revision>1</cp:revision>
  <dc:title>Wireframe for Cinefai</dc:title>
</cp:coreProperties>
</file>